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0287000" cy="12852400"/>
  <p:notesSz cx="6858000" cy="9144000"/>
  <p:embeddedFontLst>
    <p:embeddedFont>
      <p:font typeface="Canva Sans Bold" charset="1" panose="020B0803030501040103"/>
      <p:regular r:id="rId11"/>
    </p:embeddedFont>
    <p:embeddedFont>
      <p:font typeface="Calibri (MS)" charset="1" panose="020F0502020204030204"/>
      <p:regular r:id="rId12"/>
    </p:embeddedFont>
    <p:embeddedFont>
      <p:font typeface="Calibri (MS) Bold" charset="1" panose="020F070203040403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jpeg" Type="http://schemas.openxmlformats.org/officeDocument/2006/relationships/image"/><Relationship Id="rId4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24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952779"/>
            <a:ext cx="10287000" cy="7316412"/>
          </a:xfrm>
          <a:custGeom>
            <a:avLst/>
            <a:gdLst/>
            <a:ahLst/>
            <a:cxnLst/>
            <a:rect r="r" b="b" t="t" l="l"/>
            <a:pathLst>
              <a:path h="7316412" w="10287000">
                <a:moveTo>
                  <a:pt x="0" y="0"/>
                </a:moveTo>
                <a:lnTo>
                  <a:pt x="10287000" y="0"/>
                </a:lnTo>
                <a:lnTo>
                  <a:pt x="10287000" y="7316412"/>
                </a:lnTo>
                <a:lnTo>
                  <a:pt x="0" y="7316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7" t="0" r="-1257" b="-4735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57250" y="990600"/>
            <a:ext cx="8572500" cy="596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19"/>
              </a:lnSpc>
              <a:spcBef>
                <a:spcPct val="0"/>
              </a:spcBef>
            </a:pPr>
            <a:r>
              <a:rPr lang="en-US" b="true" sz="4199" strike="noStrike" u="non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OISIN’S CAMPAIGN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28625" y="10587658"/>
            <a:ext cx="9429750" cy="58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09"/>
              </a:lnSpc>
              <a:spcBef>
                <a:spcPct val="0"/>
              </a:spcBef>
            </a:pPr>
            <a:r>
              <a:rPr lang="en-US" b="true" sz="4099" strike="noStrike" u="non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YOUNG BLOOD DONORS NEEDED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57250" y="1924382"/>
            <a:ext cx="8572500" cy="81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99"/>
              </a:lnSpc>
            </a:pPr>
            <a:r>
              <a:rPr lang="en-US" b="true" sz="61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EVERY DROP COUNTS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3025077" y="11496675"/>
            <a:ext cx="4236847" cy="835670"/>
          </a:xfrm>
          <a:custGeom>
            <a:avLst/>
            <a:gdLst/>
            <a:ahLst/>
            <a:cxnLst/>
            <a:rect r="r" b="b" t="t" l="l"/>
            <a:pathLst>
              <a:path h="835670" w="4236847">
                <a:moveTo>
                  <a:pt x="0" y="0"/>
                </a:moveTo>
                <a:lnTo>
                  <a:pt x="4236846" y="0"/>
                </a:lnTo>
                <a:lnTo>
                  <a:pt x="4236846" y="835670"/>
                </a:lnTo>
                <a:lnTo>
                  <a:pt x="0" y="8356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24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7071" y="6297268"/>
            <a:ext cx="4524375" cy="394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sz="54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supports</a:t>
            </a:r>
          </a:p>
          <a:p>
            <a:pPr algn="ctr" marL="0" indent="0" lvl="0">
              <a:lnSpc>
                <a:spcPts val="6049"/>
              </a:lnSpc>
              <a:spcBef>
                <a:spcPct val="0"/>
              </a:spcBef>
            </a:pPr>
            <a:r>
              <a:rPr lang="en-US" b="true" sz="5499" strike="noStrike" u="non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OISIN’S CAMPAIGN</a:t>
            </a:r>
          </a:p>
          <a:p>
            <a:pPr algn="ctr" marL="0" indent="0" lvl="0">
              <a:lnSpc>
                <a:spcPts val="6049"/>
              </a:lnSpc>
              <a:spcBef>
                <a:spcPct val="0"/>
              </a:spcBef>
            </a:pPr>
            <a:r>
              <a:rPr lang="en-US" sz="5499" strike="noStrike" u="none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to recruit new blood donors!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12220" y="1076325"/>
            <a:ext cx="4524375" cy="228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6"/>
              </a:lnSpc>
            </a:pPr>
            <a:r>
              <a:rPr lang="en-US" b="true" sz="5996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EVERY DROP COUNTS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650835" y="11430000"/>
            <a:ext cx="4236847" cy="835670"/>
          </a:xfrm>
          <a:custGeom>
            <a:avLst/>
            <a:gdLst/>
            <a:ahLst/>
            <a:cxnLst/>
            <a:rect r="r" b="b" t="t" l="l"/>
            <a:pathLst>
              <a:path h="835670" w="4236847">
                <a:moveTo>
                  <a:pt x="0" y="0"/>
                </a:moveTo>
                <a:lnTo>
                  <a:pt x="4236847" y="0"/>
                </a:lnTo>
                <a:lnTo>
                  <a:pt x="4236847" y="835670"/>
                </a:lnTo>
                <a:lnTo>
                  <a:pt x="0" y="8356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543940" y="15531"/>
            <a:ext cx="4743060" cy="12827687"/>
          </a:xfrm>
          <a:custGeom>
            <a:avLst/>
            <a:gdLst/>
            <a:ahLst/>
            <a:cxnLst/>
            <a:rect r="r" b="b" t="t" l="l"/>
            <a:pathLst>
              <a:path h="12827687" w="4743060">
                <a:moveTo>
                  <a:pt x="0" y="0"/>
                </a:moveTo>
                <a:lnTo>
                  <a:pt x="4743060" y="0"/>
                </a:lnTo>
                <a:lnTo>
                  <a:pt x="4743060" y="12827688"/>
                </a:lnTo>
                <a:lnTo>
                  <a:pt x="0" y="12827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269" t="0" r="-29031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24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03310" y="0"/>
            <a:ext cx="7309980" cy="12869730"/>
          </a:xfrm>
          <a:custGeom>
            <a:avLst/>
            <a:gdLst/>
            <a:ahLst/>
            <a:cxnLst/>
            <a:rect r="r" b="b" t="t" l="l"/>
            <a:pathLst>
              <a:path h="12869730" w="7309980">
                <a:moveTo>
                  <a:pt x="0" y="0"/>
                </a:moveTo>
                <a:lnTo>
                  <a:pt x="7309980" y="0"/>
                </a:lnTo>
                <a:lnTo>
                  <a:pt x="7309980" y="12869730"/>
                </a:lnTo>
                <a:lnTo>
                  <a:pt x="0" y="12869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30" t="-12255" r="-2160" b="-112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0835" y="11430000"/>
            <a:ext cx="4236847" cy="835670"/>
          </a:xfrm>
          <a:custGeom>
            <a:avLst/>
            <a:gdLst/>
            <a:ahLst/>
            <a:cxnLst/>
            <a:rect r="r" b="b" t="t" l="l"/>
            <a:pathLst>
              <a:path h="835670" w="4236847">
                <a:moveTo>
                  <a:pt x="0" y="0"/>
                </a:moveTo>
                <a:lnTo>
                  <a:pt x="4236847" y="0"/>
                </a:lnTo>
                <a:lnTo>
                  <a:pt x="4236847" y="835670"/>
                </a:lnTo>
                <a:lnTo>
                  <a:pt x="0" y="8356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07071" y="7044465"/>
            <a:ext cx="4524375" cy="3742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2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supports</a:t>
            </a:r>
          </a:p>
          <a:p>
            <a:pPr algn="ctr" marL="0" indent="0" lvl="0">
              <a:lnSpc>
                <a:spcPts val="5720"/>
              </a:lnSpc>
              <a:spcBef>
                <a:spcPct val="0"/>
              </a:spcBef>
            </a:pPr>
            <a:r>
              <a:rPr lang="en-US" b="true" sz="5200" strike="noStrike" u="non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OISIN’S CAMPAIGN</a:t>
            </a:r>
          </a:p>
          <a:p>
            <a:pPr algn="ctr" marL="0" indent="0" lvl="0">
              <a:lnSpc>
                <a:spcPts val="5720"/>
              </a:lnSpc>
              <a:spcBef>
                <a:spcPct val="0"/>
              </a:spcBef>
            </a:pPr>
            <a:r>
              <a:rPr lang="en-US" sz="5200" strike="noStrike" u="none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to recruit new blood donors!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12220" y="1076325"/>
            <a:ext cx="4524375" cy="228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6"/>
              </a:lnSpc>
            </a:pPr>
            <a:r>
              <a:rPr lang="en-US" b="true" sz="5996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EVERY DROP COUNTS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24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944504" y="990600"/>
            <a:ext cx="5095875" cy="554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90"/>
              </a:lnSpc>
              <a:spcBef>
                <a:spcPct val="0"/>
              </a:spcBef>
            </a:pPr>
            <a:r>
              <a:rPr lang="en-US" b="true" sz="3900" strike="noStrike" u="non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OISIN’S CAMPAIGN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944504" y="3538875"/>
            <a:ext cx="5095875" cy="233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900">
                <a:solidFill>
                  <a:srgbClr val="FEFFFF"/>
                </a:solidFill>
                <a:latin typeface="Calibri (MS)"/>
                <a:ea typeface="Calibri (MS)"/>
                <a:cs typeface="Calibri (MS)"/>
                <a:sym typeface="Calibri (MS)"/>
              </a:rPr>
              <a:t>Our club supports the blood donation clinic in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944504" y="1781175"/>
            <a:ext cx="5095875" cy="1521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0"/>
              </a:lnSpc>
            </a:pPr>
            <a:r>
              <a:rPr lang="en-US" b="true" sz="59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EVERY DROP COUNTS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5304612" y="11430000"/>
            <a:ext cx="4375660" cy="863049"/>
          </a:xfrm>
          <a:custGeom>
            <a:avLst/>
            <a:gdLst/>
            <a:ahLst/>
            <a:cxnLst/>
            <a:rect r="r" b="b" t="t" l="l"/>
            <a:pathLst>
              <a:path h="863049" w="4375660">
                <a:moveTo>
                  <a:pt x="0" y="0"/>
                </a:moveTo>
                <a:lnTo>
                  <a:pt x="4375659" y="0"/>
                </a:lnTo>
                <a:lnTo>
                  <a:pt x="4375659" y="863049"/>
                </a:lnTo>
                <a:lnTo>
                  <a:pt x="0" y="8630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643949" y="0"/>
            <a:ext cx="7345297" cy="12858750"/>
          </a:xfrm>
          <a:custGeom>
            <a:avLst/>
            <a:gdLst/>
            <a:ahLst/>
            <a:cxnLst/>
            <a:rect r="r" b="b" t="t" l="l"/>
            <a:pathLst>
              <a:path h="12858750" w="7345297">
                <a:moveTo>
                  <a:pt x="0" y="0"/>
                </a:moveTo>
                <a:lnTo>
                  <a:pt x="7345298" y="0"/>
                </a:lnTo>
                <a:lnTo>
                  <a:pt x="7345298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6707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24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1458" y="11430000"/>
            <a:ext cx="3754261" cy="740485"/>
          </a:xfrm>
          <a:custGeom>
            <a:avLst/>
            <a:gdLst/>
            <a:ahLst/>
            <a:cxnLst/>
            <a:rect r="r" b="b" t="t" l="l"/>
            <a:pathLst>
              <a:path h="740485" w="3754261">
                <a:moveTo>
                  <a:pt x="0" y="0"/>
                </a:moveTo>
                <a:lnTo>
                  <a:pt x="3754262" y="0"/>
                </a:lnTo>
                <a:lnTo>
                  <a:pt x="3754262" y="740485"/>
                </a:lnTo>
                <a:lnTo>
                  <a:pt x="0" y="7404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42285" y="0"/>
            <a:ext cx="4882840" cy="12858750"/>
          </a:xfrm>
          <a:custGeom>
            <a:avLst/>
            <a:gdLst/>
            <a:ahLst/>
            <a:cxnLst/>
            <a:rect r="r" b="b" t="t" l="l"/>
            <a:pathLst>
              <a:path h="12858750" w="4882840">
                <a:moveTo>
                  <a:pt x="0" y="0"/>
                </a:moveTo>
                <a:lnTo>
                  <a:pt x="4882840" y="0"/>
                </a:lnTo>
                <a:lnTo>
                  <a:pt x="488284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401" t="-640" r="-130482" b="-2082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80561">
            <a:off x="6824272" y="8763098"/>
            <a:ext cx="5684813" cy="2629226"/>
          </a:xfrm>
          <a:custGeom>
            <a:avLst/>
            <a:gdLst/>
            <a:ahLst/>
            <a:cxnLst/>
            <a:rect r="r" b="b" t="t" l="l"/>
            <a:pathLst>
              <a:path h="2629226" w="5684813">
                <a:moveTo>
                  <a:pt x="0" y="0"/>
                </a:moveTo>
                <a:lnTo>
                  <a:pt x="5684813" y="0"/>
                </a:lnTo>
                <a:lnTo>
                  <a:pt x="5684813" y="2629226"/>
                </a:lnTo>
                <a:lnTo>
                  <a:pt x="0" y="2629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4302" y="4158100"/>
            <a:ext cx="4688573" cy="474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5100">
                <a:solidFill>
                  <a:srgbClr val="FEFFFF"/>
                </a:solidFill>
                <a:latin typeface="Calibri (MS)"/>
                <a:ea typeface="Calibri (MS)"/>
                <a:cs typeface="Calibri (MS)"/>
                <a:sym typeface="Calibri (MS)"/>
              </a:rPr>
              <a:t>Become a blood donor today </a:t>
            </a:r>
          </a:p>
          <a:p>
            <a:pPr algn="ctr">
              <a:lnSpc>
                <a:spcPts val="6120"/>
              </a:lnSpc>
            </a:pPr>
            <a:r>
              <a:rPr lang="en-US" sz="5100">
                <a:solidFill>
                  <a:srgbClr val="FE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5100" b="true">
                <a:solidFill>
                  <a:srgbClr val="FE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1800 731137</a:t>
            </a:r>
          </a:p>
          <a:p>
            <a:pPr algn="ctr">
              <a:lnSpc>
                <a:spcPts val="6120"/>
              </a:lnSpc>
            </a:pPr>
          </a:p>
          <a:p>
            <a:pPr algn="ctr">
              <a:lnSpc>
                <a:spcPts val="6120"/>
              </a:lnSpc>
            </a:pPr>
            <a:r>
              <a:rPr lang="en-US" sz="5100">
                <a:solidFill>
                  <a:srgbClr val="FEFFFF"/>
                </a:solidFill>
                <a:latin typeface="Calibri (MS)"/>
                <a:ea typeface="Calibri (MS)"/>
                <a:cs typeface="Calibri (MS)"/>
                <a:sym typeface="Calibri (MS)"/>
              </a:rPr>
              <a:t>Give Blood.</a:t>
            </a:r>
          </a:p>
          <a:p>
            <a:pPr algn="ctr">
              <a:lnSpc>
                <a:spcPts val="6120"/>
              </a:lnSpc>
            </a:pPr>
            <a:r>
              <a:rPr lang="en-US" sz="5100">
                <a:solidFill>
                  <a:srgbClr val="FEFFFF"/>
                </a:solidFill>
                <a:latin typeface="Calibri (MS)"/>
                <a:ea typeface="Calibri (MS)"/>
                <a:cs typeface="Calibri (MS)"/>
                <a:sym typeface="Calibri (MS)"/>
              </a:rPr>
              <a:t>Save Lives.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8116" y="990600"/>
            <a:ext cx="4960947" cy="56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9"/>
              </a:lnSpc>
              <a:spcBef>
                <a:spcPct val="0"/>
              </a:spcBef>
            </a:pPr>
            <a:r>
              <a:rPr lang="en-US" b="true" sz="3999" strike="noStrike" u="non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OISIN’S CAMPAIGN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8116" y="1781175"/>
            <a:ext cx="4960947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b="true" sz="60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EVERY DROP COUNTS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480561">
            <a:off x="8287528" y="8978814"/>
            <a:ext cx="5684813" cy="2629226"/>
          </a:xfrm>
          <a:custGeom>
            <a:avLst/>
            <a:gdLst/>
            <a:ahLst/>
            <a:cxnLst/>
            <a:rect r="r" b="b" t="t" l="l"/>
            <a:pathLst>
              <a:path h="2629226" w="5684813">
                <a:moveTo>
                  <a:pt x="0" y="0"/>
                </a:moveTo>
                <a:lnTo>
                  <a:pt x="5684813" y="0"/>
                </a:lnTo>
                <a:lnTo>
                  <a:pt x="5684813" y="2629226"/>
                </a:lnTo>
                <a:lnTo>
                  <a:pt x="0" y="2629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480561">
            <a:off x="6415894" y="9371038"/>
            <a:ext cx="5684813" cy="2629226"/>
          </a:xfrm>
          <a:custGeom>
            <a:avLst/>
            <a:gdLst/>
            <a:ahLst/>
            <a:cxnLst/>
            <a:rect r="r" b="b" t="t" l="l"/>
            <a:pathLst>
              <a:path h="2629226" w="5684813">
                <a:moveTo>
                  <a:pt x="0" y="0"/>
                </a:moveTo>
                <a:lnTo>
                  <a:pt x="5684812" y="0"/>
                </a:lnTo>
                <a:lnTo>
                  <a:pt x="5684812" y="2629226"/>
                </a:lnTo>
                <a:lnTo>
                  <a:pt x="0" y="2629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DAGXsO6ZOIE</dc:identifier>
  <dcterms:modified xsi:type="dcterms:W3CDTF">2011-08-01T06:04:30Z</dcterms:modified>
  <cp:revision>1</cp:revision>
  <dc:title>Oisin’s Campaign social media post for clubs</dc:title>
</cp:coreProperties>
</file>